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egoe UI Black" panose="020B0A02040204020203" pitchFamily="34" charset="0"/>
      <p:bold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0EAE4B"/>
    <a:srgbClr val="FFE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77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04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11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21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79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22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57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4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52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24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F757-8245-4415-A239-D0D9C9C744B1}" type="datetimeFigureOut">
              <a:rPr lang="pt-BR" smtClean="0"/>
              <a:t>09/09/2018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9AF67-949F-45E8-9484-D0A07C00C7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93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18A1B8-976B-4D19-AE21-CB852E665D7E}"/>
              </a:ext>
            </a:extLst>
          </p:cNvPr>
          <p:cNvSpPr/>
          <p:nvPr/>
        </p:nvSpPr>
        <p:spPr>
          <a:xfrm>
            <a:off x="0" y="3775046"/>
            <a:ext cx="9144000" cy="25921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1411387-22B5-40CF-BE21-49A97CB7EF87}"/>
              </a:ext>
            </a:extLst>
          </p:cNvPr>
          <p:cNvGrpSpPr/>
          <p:nvPr/>
        </p:nvGrpSpPr>
        <p:grpSpPr>
          <a:xfrm>
            <a:off x="7154555" y="4022963"/>
            <a:ext cx="1723467" cy="2096363"/>
            <a:chOff x="3344738" y="310392"/>
            <a:chExt cx="2454526" cy="298559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38D4ED5-94B3-44E7-B502-FAE6B164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739" y="310392"/>
              <a:ext cx="2454525" cy="234472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097FE97-8DF2-4A91-A5C6-D9499814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738" y="2714721"/>
              <a:ext cx="2454526" cy="581268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330169-FDBB-4BEA-A728-835D1E990049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703DFD7-D49B-4714-93B1-97EA00EA1F0D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75E4C25-F9B9-4DBD-98F0-71E29B81DDFA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39D0EFA-22BD-4E81-8C29-70AB2BD451F1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B8630BC-4E3D-4B8E-8703-4CF7220B21E2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BBBF37B1-3DE4-4F10-8C22-7383DE5A5D31}"/>
              </a:ext>
            </a:extLst>
          </p:cNvPr>
          <p:cNvSpPr/>
          <p:nvPr/>
        </p:nvSpPr>
        <p:spPr>
          <a:xfrm>
            <a:off x="1375795" y="4324525"/>
            <a:ext cx="1493240" cy="1493240"/>
          </a:xfrm>
          <a:prstGeom prst="ellipse">
            <a:avLst/>
          </a:prstGeom>
          <a:solidFill>
            <a:srgbClr val="FFD00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1498A63-4D8A-47BD-AEA8-FA331FE852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0" y="4791872"/>
            <a:ext cx="5301843" cy="570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Publico 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Homens, héteros e brancos</a:t>
            </a:r>
          </a:p>
          <a:p>
            <a:r>
              <a:rPr lang="pt-BR" dirty="0">
                <a:solidFill>
                  <a:schemeClr val="bg1"/>
                </a:solidFill>
              </a:rPr>
              <a:t>Entre 18 e 30 anos, eleitores do Bolsonaro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81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Concorrência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Setor</a:t>
            </a:r>
          </a:p>
          <a:p>
            <a:r>
              <a:rPr lang="pt-BR" dirty="0">
                <a:solidFill>
                  <a:schemeClr val="bg1"/>
                </a:solidFill>
              </a:rPr>
              <a:t>Marca</a:t>
            </a:r>
          </a:p>
          <a:p>
            <a:r>
              <a:rPr lang="pt-BR" dirty="0" err="1">
                <a:solidFill>
                  <a:schemeClr val="bg1"/>
                </a:solidFill>
              </a:rPr>
              <a:t>Generica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50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Plataformas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PC </a:t>
            </a:r>
            <a:r>
              <a:rPr lang="pt-BR" dirty="0" err="1">
                <a:solidFill>
                  <a:schemeClr val="bg1"/>
                </a:solidFill>
              </a:rPr>
              <a:t>Windos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PS Vita 2</a:t>
            </a:r>
          </a:p>
          <a:p>
            <a:r>
              <a:rPr lang="pt-BR" dirty="0">
                <a:solidFill>
                  <a:schemeClr val="bg1"/>
                </a:solidFill>
              </a:rPr>
              <a:t>Nintendo Sanduiche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813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Furries</a:t>
            </a:r>
            <a:r>
              <a:rPr lang="pt-BR" dirty="0">
                <a:solidFill>
                  <a:schemeClr val="bg1"/>
                </a:solidFill>
              </a:rPr>
              <a:t> de plataforma</a:t>
            </a:r>
          </a:p>
          <a:p>
            <a:r>
              <a:rPr lang="pt-BR" dirty="0">
                <a:solidFill>
                  <a:schemeClr val="bg1"/>
                </a:solidFill>
              </a:rPr>
              <a:t>Narrativa com </a:t>
            </a:r>
            <a:r>
              <a:rPr lang="pt-BR" dirty="0" err="1">
                <a:solidFill>
                  <a:schemeClr val="bg1"/>
                </a:solidFill>
              </a:rPr>
              <a:t>multi-finais</a:t>
            </a:r>
            <a:r>
              <a:rPr lang="pt-BR" dirty="0">
                <a:solidFill>
                  <a:schemeClr val="bg1"/>
                </a:solidFill>
              </a:rPr>
              <a:t> confusos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40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Narrativa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Furries</a:t>
            </a:r>
            <a:r>
              <a:rPr lang="pt-BR" dirty="0">
                <a:solidFill>
                  <a:schemeClr val="bg1"/>
                </a:solidFill>
              </a:rPr>
              <a:t> que batem em </a:t>
            </a:r>
            <a:r>
              <a:rPr lang="pt-BR" dirty="0" err="1">
                <a:solidFill>
                  <a:schemeClr val="bg1"/>
                </a:solidFill>
              </a:rPr>
              <a:t>furries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Padre revolto e revolucionário</a:t>
            </a:r>
          </a:p>
          <a:p>
            <a:r>
              <a:rPr lang="pt-BR" dirty="0">
                <a:solidFill>
                  <a:schemeClr val="bg1"/>
                </a:solidFill>
              </a:rPr>
              <a:t>General maluco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41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Praça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Steam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 site da PUC</a:t>
            </a:r>
          </a:p>
          <a:p>
            <a:r>
              <a:rPr lang="pt-BR" dirty="0">
                <a:solidFill>
                  <a:schemeClr val="bg1"/>
                </a:solidFill>
              </a:rPr>
              <a:t>Na feira dos pássaros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079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Wikipedia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Eu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451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C0665A-8940-4425-ADD2-D460B3CF57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8EE13-63C0-44FC-81B9-488A90CE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51F520-D0A7-4D13-882A-484E324B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Alison</a:t>
            </a:r>
          </a:p>
          <a:p>
            <a:r>
              <a:rPr lang="pt-BR" dirty="0">
                <a:solidFill>
                  <a:schemeClr val="bg1"/>
                </a:solidFill>
              </a:rPr>
              <a:t>Raul</a:t>
            </a:r>
          </a:p>
          <a:p>
            <a:r>
              <a:rPr lang="pt-BR" dirty="0">
                <a:solidFill>
                  <a:schemeClr val="bg1"/>
                </a:solidFill>
              </a:rPr>
              <a:t>Ricardo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BC109-411C-4DE0-94BA-711F675DFB4E}"/>
              </a:ext>
            </a:extLst>
          </p:cNvPr>
          <p:cNvGrpSpPr/>
          <p:nvPr/>
        </p:nvGrpSpPr>
        <p:grpSpPr>
          <a:xfrm>
            <a:off x="9144000" y="0"/>
            <a:ext cx="553673" cy="553673"/>
            <a:chOff x="0" y="0"/>
            <a:chExt cx="1023456" cy="1023456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827A0D-092C-4D87-BE78-47D7E01A70EB}"/>
                </a:ext>
              </a:extLst>
            </p:cNvPr>
            <p:cNvSpPr/>
            <p:nvPr/>
          </p:nvSpPr>
          <p:spPr>
            <a:xfrm>
              <a:off x="0" y="0"/>
              <a:ext cx="511728" cy="5117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2A3DFD4-B22E-4353-9FCA-3297D4730547}"/>
                </a:ext>
              </a:extLst>
            </p:cNvPr>
            <p:cNvSpPr/>
            <p:nvPr/>
          </p:nvSpPr>
          <p:spPr>
            <a:xfrm>
              <a:off x="0" y="511728"/>
              <a:ext cx="511728" cy="51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4413DCE-C1F1-4A9C-B04A-9D3CC8F7DDC7}"/>
                </a:ext>
              </a:extLst>
            </p:cNvPr>
            <p:cNvSpPr/>
            <p:nvPr/>
          </p:nvSpPr>
          <p:spPr>
            <a:xfrm>
              <a:off x="511728" y="0"/>
              <a:ext cx="511728" cy="511728"/>
            </a:xfrm>
            <a:prstGeom prst="rect">
              <a:avLst/>
            </a:prstGeom>
            <a:solidFill>
              <a:srgbClr val="FFD00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5ED42B6-C1DC-4A7B-B0CE-7BF8DE94AEB9}"/>
                </a:ext>
              </a:extLst>
            </p:cNvPr>
            <p:cNvSpPr/>
            <p:nvPr/>
          </p:nvSpPr>
          <p:spPr>
            <a:xfrm>
              <a:off x="511728" y="511728"/>
              <a:ext cx="511728" cy="511728"/>
            </a:xfrm>
            <a:prstGeom prst="rect">
              <a:avLst/>
            </a:prstGeom>
            <a:solidFill>
              <a:srgbClr val="0EAE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F20ED757-C0AC-4F65-AC85-4112B9343A15}"/>
              </a:ext>
            </a:extLst>
          </p:cNvPr>
          <p:cNvSpPr/>
          <p:nvPr/>
        </p:nvSpPr>
        <p:spPr>
          <a:xfrm>
            <a:off x="0" y="6311898"/>
            <a:ext cx="9144000" cy="546101"/>
          </a:xfrm>
          <a:prstGeom prst="rect">
            <a:avLst/>
          </a:prstGeom>
          <a:solidFill>
            <a:srgbClr val="FFD009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68779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65</Words>
  <Application>Microsoft Office PowerPoint</Application>
  <PresentationFormat>Apresentação na tela (4:3)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Calibri</vt:lpstr>
      <vt:lpstr>Segoe UI Black</vt:lpstr>
      <vt:lpstr>Tema do Office</vt:lpstr>
      <vt:lpstr>Apresentação do PowerPoint</vt:lpstr>
      <vt:lpstr>Publico Alvo</vt:lpstr>
      <vt:lpstr>Concorrência</vt:lpstr>
      <vt:lpstr>Plataformas</vt:lpstr>
      <vt:lpstr>Produto</vt:lpstr>
      <vt:lpstr>Narrativa</vt:lpstr>
      <vt:lpstr>Praça</vt:lpstr>
      <vt:lpstr>Bibliografia</vt:lpstr>
      <vt:lpstr>Integrantes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Kniksis Katora</dc:creator>
  <cp:lastModifiedBy>Kniksis Katora</cp:lastModifiedBy>
  <cp:revision>5</cp:revision>
  <dcterms:created xsi:type="dcterms:W3CDTF">2018-09-09T20:56:08Z</dcterms:created>
  <dcterms:modified xsi:type="dcterms:W3CDTF">2018-09-09T22:00:03Z</dcterms:modified>
</cp:coreProperties>
</file>